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9" r:id="rId4"/>
    <p:sldId id="30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9656763" cy="68770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g Christensen" userId="7a02fe0e-ca38-4147-84f2-5e7454550409" providerId="ADAL" clId="{33C1B7C1-D403-4A02-9726-638593403D12}"/>
    <pc:docChg chg="custSel addSld modSld sldOrd">
      <pc:chgData name="Stig Christensen" userId="7a02fe0e-ca38-4147-84f2-5e7454550409" providerId="ADAL" clId="{33C1B7C1-D403-4A02-9726-638593403D12}" dt="2021-06-13T13:34:45.657" v="1049" actId="20577"/>
      <pc:docMkLst>
        <pc:docMk/>
      </pc:docMkLst>
      <pc:sldChg chg="addSp delSp modSp mod">
        <pc:chgData name="Stig Christensen" userId="7a02fe0e-ca38-4147-84f2-5e7454550409" providerId="ADAL" clId="{33C1B7C1-D403-4A02-9726-638593403D12}" dt="2021-06-10T20:10:39.682" v="82" actId="166"/>
        <pc:sldMkLst>
          <pc:docMk/>
          <pc:sldMk cId="2387256460" sldId="258"/>
        </pc:sldMkLst>
        <pc:graphicFrameChg chg="del">
          <ac:chgData name="Stig Christensen" userId="7a02fe0e-ca38-4147-84f2-5e7454550409" providerId="ADAL" clId="{33C1B7C1-D403-4A02-9726-638593403D12}" dt="2021-06-10T20:09:06.457" v="75" actId="478"/>
          <ac:graphicFrameMkLst>
            <pc:docMk/>
            <pc:sldMk cId="2387256460" sldId="258"/>
            <ac:graphicFrameMk id="6" creationId="{5FF4C214-5D85-4710-982B-D2BC8D796C81}"/>
          </ac:graphicFrameMkLst>
        </pc:graphicFrameChg>
        <pc:picChg chg="mod">
          <ac:chgData name="Stig Christensen" userId="7a02fe0e-ca38-4147-84f2-5e7454550409" providerId="ADAL" clId="{33C1B7C1-D403-4A02-9726-638593403D12}" dt="2021-06-10T20:10:39.682" v="82" actId="166"/>
          <ac:picMkLst>
            <pc:docMk/>
            <pc:sldMk cId="2387256460" sldId="258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10:34.266" v="81" actId="1076"/>
          <ac:picMkLst>
            <pc:docMk/>
            <pc:sldMk cId="2387256460" sldId="258"/>
            <ac:picMk id="7" creationId="{B0FBC44B-939D-42A8-BA60-4F460CECBE9C}"/>
          </ac:picMkLst>
        </pc:picChg>
      </pc:sldChg>
      <pc:sldChg chg="modSp add mod">
        <pc:chgData name="Stig Christensen" userId="7a02fe0e-ca38-4147-84f2-5e7454550409" providerId="ADAL" clId="{33C1B7C1-D403-4A02-9726-638593403D12}" dt="2021-06-13T13:34:45.657" v="1049" actId="20577"/>
        <pc:sldMkLst>
          <pc:docMk/>
          <pc:sldMk cId="1040039087" sldId="259"/>
        </pc:sldMkLst>
        <pc:spChg chg="mod">
          <ac:chgData name="Stig Christensen" userId="7a02fe0e-ca38-4147-84f2-5e7454550409" providerId="ADAL" clId="{33C1B7C1-D403-4A02-9726-638593403D12}" dt="2021-06-13T13:34:45.657" v="1049" actId="20577"/>
          <ac:spMkLst>
            <pc:docMk/>
            <pc:sldMk cId="1040039087" sldId="259"/>
            <ac:spMk id="2" creationId="{DADE70CD-7BA7-446F-B6BA-6295E34559D1}"/>
          </ac:spMkLst>
        </pc:spChg>
        <pc:spChg chg="mod">
          <ac:chgData name="Stig Christensen" userId="7a02fe0e-ca38-4147-84f2-5e7454550409" providerId="ADAL" clId="{33C1B7C1-D403-4A02-9726-638593403D12}" dt="2021-06-13T13:34:37.546" v="1036" actId="1037"/>
          <ac:spMkLst>
            <pc:docMk/>
            <pc:sldMk cId="1040039087" sldId="259"/>
            <ac:spMk id="3" creationId="{EA653B81-3610-4970-9478-69C6EE8228DE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11:29.932" v="88" actId="166"/>
        <pc:sldMkLst>
          <pc:docMk/>
          <pc:sldMk cId="3854736649" sldId="260"/>
        </pc:sldMkLst>
        <pc:picChg chg="mod">
          <ac:chgData name="Stig Christensen" userId="7a02fe0e-ca38-4147-84f2-5e7454550409" providerId="ADAL" clId="{33C1B7C1-D403-4A02-9726-638593403D12}" dt="2021-06-10T20:11:29.932" v="88" actId="166"/>
          <ac:picMkLst>
            <pc:docMk/>
            <pc:sldMk cId="3854736649" sldId="260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11:24.145" v="87" actId="1076"/>
          <ac:picMkLst>
            <pc:docMk/>
            <pc:sldMk cId="3854736649" sldId="260"/>
            <ac:picMk id="6" creationId="{56F203FB-DB04-44BD-BF1F-CA7B7FA8D9CD}"/>
          </ac:picMkLst>
        </pc:picChg>
        <pc:picChg chg="del">
          <ac:chgData name="Stig Christensen" userId="7a02fe0e-ca38-4147-84f2-5e7454550409" providerId="ADAL" clId="{33C1B7C1-D403-4A02-9726-638593403D12}" dt="2021-06-10T20:10:51.993" v="84" actId="478"/>
          <ac:picMkLst>
            <pc:docMk/>
            <pc:sldMk cId="3854736649" sldId="260"/>
            <ac:picMk id="7" creationId="{B0FBC44B-939D-42A8-BA60-4F460CECBE9C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12:57.828" v="107" actId="1076"/>
        <pc:sldMkLst>
          <pc:docMk/>
          <pc:sldMk cId="1890663195" sldId="261"/>
        </pc:sldMkLst>
        <pc:picChg chg="mod">
          <ac:chgData name="Stig Christensen" userId="7a02fe0e-ca38-4147-84f2-5e7454550409" providerId="ADAL" clId="{33C1B7C1-D403-4A02-9726-638593403D12}" dt="2021-06-10T20:12:52.211" v="106" actId="166"/>
          <ac:picMkLst>
            <pc:docMk/>
            <pc:sldMk cId="1890663195" sldId="261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12:19.745" v="102" actId="478"/>
          <ac:picMkLst>
            <pc:docMk/>
            <pc:sldMk cId="1890663195" sldId="261"/>
            <ac:picMk id="6" creationId="{56F203FB-DB04-44BD-BF1F-CA7B7FA8D9CD}"/>
          </ac:picMkLst>
        </pc:picChg>
        <pc:picChg chg="add mod">
          <ac:chgData name="Stig Christensen" userId="7a02fe0e-ca38-4147-84f2-5e7454550409" providerId="ADAL" clId="{33C1B7C1-D403-4A02-9726-638593403D12}" dt="2021-06-10T20:12:57.828" v="107" actId="1076"/>
          <ac:picMkLst>
            <pc:docMk/>
            <pc:sldMk cId="1890663195" sldId="261"/>
            <ac:picMk id="7" creationId="{83A22834-5825-4BAF-BB9D-84A58DE771C1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14:02.763" v="192" actId="20577"/>
        <pc:sldMkLst>
          <pc:docMk/>
          <pc:sldMk cId="1389548285" sldId="262"/>
        </pc:sldMkLst>
        <pc:spChg chg="mod">
          <ac:chgData name="Stig Christensen" userId="7a02fe0e-ca38-4147-84f2-5e7454550409" providerId="ADAL" clId="{33C1B7C1-D403-4A02-9726-638593403D12}" dt="2021-06-10T20:14:02.763" v="192" actId="20577"/>
          <ac:spMkLst>
            <pc:docMk/>
            <pc:sldMk cId="1389548285" sldId="262"/>
            <ac:spMk id="2" creationId="{DADE70CD-7BA7-446F-B6BA-6295E34559D1}"/>
          </ac:spMkLst>
        </pc:spChg>
      </pc:sldChg>
      <pc:sldChg chg="addSp delSp modSp add mod ord">
        <pc:chgData name="Stig Christensen" userId="7a02fe0e-ca38-4147-84f2-5e7454550409" providerId="ADAL" clId="{33C1B7C1-D403-4A02-9726-638593403D12}" dt="2021-06-10T20:15:08.495" v="200" actId="166"/>
        <pc:sldMkLst>
          <pc:docMk/>
          <pc:sldMk cId="1166107578" sldId="263"/>
        </pc:sldMkLst>
        <pc:picChg chg="mod">
          <ac:chgData name="Stig Christensen" userId="7a02fe0e-ca38-4147-84f2-5e7454550409" providerId="ADAL" clId="{33C1B7C1-D403-4A02-9726-638593403D12}" dt="2021-06-10T20:15:08.495" v="200" actId="166"/>
          <ac:picMkLst>
            <pc:docMk/>
            <pc:sldMk cId="1166107578" sldId="263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15:03.864" v="199" actId="1076"/>
          <ac:picMkLst>
            <pc:docMk/>
            <pc:sldMk cId="1166107578" sldId="263"/>
            <ac:picMk id="6" creationId="{01751F1D-2343-42E2-8263-852556971614}"/>
          </ac:picMkLst>
        </pc:picChg>
        <pc:picChg chg="del">
          <ac:chgData name="Stig Christensen" userId="7a02fe0e-ca38-4147-84f2-5e7454550409" providerId="ADAL" clId="{33C1B7C1-D403-4A02-9726-638593403D12}" dt="2021-06-10T20:14:35.538" v="196" actId="478"/>
          <ac:picMkLst>
            <pc:docMk/>
            <pc:sldMk cId="1166107578" sldId="263"/>
            <ac:picMk id="7" creationId="{83A22834-5825-4BAF-BB9D-84A58DE771C1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16:03.614" v="206" actId="166"/>
        <pc:sldMkLst>
          <pc:docMk/>
          <pc:sldMk cId="806988319" sldId="264"/>
        </pc:sldMkLst>
        <pc:picChg chg="mod">
          <ac:chgData name="Stig Christensen" userId="7a02fe0e-ca38-4147-84f2-5e7454550409" providerId="ADAL" clId="{33C1B7C1-D403-4A02-9726-638593403D12}" dt="2021-06-10T20:16:03.614" v="206" actId="166"/>
          <ac:picMkLst>
            <pc:docMk/>
            <pc:sldMk cId="806988319" sldId="264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15:24.802" v="202" actId="478"/>
          <ac:picMkLst>
            <pc:docMk/>
            <pc:sldMk cId="806988319" sldId="264"/>
            <ac:picMk id="6" creationId="{01751F1D-2343-42E2-8263-852556971614}"/>
          </ac:picMkLst>
        </pc:picChg>
        <pc:picChg chg="add mod">
          <ac:chgData name="Stig Christensen" userId="7a02fe0e-ca38-4147-84f2-5e7454550409" providerId="ADAL" clId="{33C1B7C1-D403-4A02-9726-638593403D12}" dt="2021-06-10T20:15:56.033" v="205" actId="1076"/>
          <ac:picMkLst>
            <pc:docMk/>
            <pc:sldMk cId="806988319" sldId="264"/>
            <ac:picMk id="7" creationId="{030FF647-0FC4-4645-BB2C-5695EE80161C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17:02.658" v="212" actId="166"/>
        <pc:sldMkLst>
          <pc:docMk/>
          <pc:sldMk cId="1185801099" sldId="265"/>
        </pc:sldMkLst>
        <pc:picChg chg="mod">
          <ac:chgData name="Stig Christensen" userId="7a02fe0e-ca38-4147-84f2-5e7454550409" providerId="ADAL" clId="{33C1B7C1-D403-4A02-9726-638593403D12}" dt="2021-06-10T20:17:02.658" v="212" actId="166"/>
          <ac:picMkLst>
            <pc:docMk/>
            <pc:sldMk cId="1185801099" sldId="265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16:55.846" v="211" actId="1076"/>
          <ac:picMkLst>
            <pc:docMk/>
            <pc:sldMk cId="1185801099" sldId="265"/>
            <ac:picMk id="6" creationId="{8B62B302-59AE-4AA8-85BA-C5BA880702AA}"/>
          </ac:picMkLst>
        </pc:picChg>
        <pc:picChg chg="del">
          <ac:chgData name="Stig Christensen" userId="7a02fe0e-ca38-4147-84f2-5e7454550409" providerId="ADAL" clId="{33C1B7C1-D403-4A02-9726-638593403D12}" dt="2021-06-10T20:16:25.438" v="208" actId="478"/>
          <ac:picMkLst>
            <pc:docMk/>
            <pc:sldMk cId="1185801099" sldId="265"/>
            <ac:picMk id="7" creationId="{030FF647-0FC4-4645-BB2C-5695EE80161C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20:10.682" v="309" actId="166"/>
        <pc:sldMkLst>
          <pc:docMk/>
          <pc:sldMk cId="605594814" sldId="266"/>
        </pc:sldMkLst>
        <pc:picChg chg="mod">
          <ac:chgData name="Stig Christensen" userId="7a02fe0e-ca38-4147-84f2-5e7454550409" providerId="ADAL" clId="{33C1B7C1-D403-4A02-9726-638593403D12}" dt="2021-06-10T20:20:10.682" v="309" actId="166"/>
          <ac:picMkLst>
            <pc:docMk/>
            <pc:sldMk cId="605594814" sldId="266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19:36.857" v="305" actId="478"/>
          <ac:picMkLst>
            <pc:docMk/>
            <pc:sldMk cId="605594814" sldId="266"/>
            <ac:picMk id="6" creationId="{8B62B302-59AE-4AA8-85BA-C5BA880702AA}"/>
          </ac:picMkLst>
        </pc:picChg>
        <pc:picChg chg="add mod">
          <ac:chgData name="Stig Christensen" userId="7a02fe0e-ca38-4147-84f2-5e7454550409" providerId="ADAL" clId="{33C1B7C1-D403-4A02-9726-638593403D12}" dt="2021-06-10T20:20:06.705" v="308" actId="1076"/>
          <ac:picMkLst>
            <pc:docMk/>
            <pc:sldMk cId="605594814" sldId="266"/>
            <ac:picMk id="7" creationId="{47A029E9-EDB3-43E3-BDD2-5B04DB99A5D6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22:43.010" v="417" actId="20577"/>
        <pc:sldMkLst>
          <pc:docMk/>
          <pc:sldMk cId="74130568" sldId="267"/>
        </pc:sldMkLst>
        <pc:spChg chg="mod">
          <ac:chgData name="Stig Christensen" userId="7a02fe0e-ca38-4147-84f2-5e7454550409" providerId="ADAL" clId="{33C1B7C1-D403-4A02-9726-638593403D12}" dt="2021-06-10T20:22:43.010" v="417" actId="20577"/>
          <ac:spMkLst>
            <pc:docMk/>
            <pc:sldMk cId="74130568" sldId="267"/>
            <ac:spMk id="2" creationId="{DADE70CD-7BA7-446F-B6BA-6295E34559D1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20:50.223" v="314" actId="1076"/>
        <pc:sldMkLst>
          <pc:docMk/>
          <pc:sldMk cId="3346480562" sldId="268"/>
        </pc:sldMkLst>
        <pc:picChg chg="add mod">
          <ac:chgData name="Stig Christensen" userId="7a02fe0e-ca38-4147-84f2-5e7454550409" providerId="ADAL" clId="{33C1B7C1-D403-4A02-9726-638593403D12}" dt="2021-06-10T20:20:50.223" v="314" actId="1076"/>
          <ac:picMkLst>
            <pc:docMk/>
            <pc:sldMk cId="3346480562" sldId="268"/>
            <ac:picMk id="6" creationId="{9C32672F-8199-47BC-A93A-B82026D50B47}"/>
          </ac:picMkLst>
        </pc:picChg>
        <pc:picChg chg="del">
          <ac:chgData name="Stig Christensen" userId="7a02fe0e-ca38-4147-84f2-5e7454550409" providerId="ADAL" clId="{33C1B7C1-D403-4A02-9726-638593403D12}" dt="2021-06-10T20:20:19.564" v="311" actId="478"/>
          <ac:picMkLst>
            <pc:docMk/>
            <pc:sldMk cId="3346480562" sldId="268"/>
            <ac:picMk id="7" creationId="{47A029E9-EDB3-43E3-BDD2-5B04DB99A5D6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21:51.943" v="320" actId="166"/>
        <pc:sldMkLst>
          <pc:docMk/>
          <pc:sldMk cId="3085661055" sldId="269"/>
        </pc:sldMkLst>
        <pc:picChg chg="mod">
          <ac:chgData name="Stig Christensen" userId="7a02fe0e-ca38-4147-84f2-5e7454550409" providerId="ADAL" clId="{33C1B7C1-D403-4A02-9726-638593403D12}" dt="2021-06-10T20:21:51.943" v="320" actId="166"/>
          <ac:picMkLst>
            <pc:docMk/>
            <pc:sldMk cId="3085661055" sldId="269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20:59.753" v="316" actId="478"/>
          <ac:picMkLst>
            <pc:docMk/>
            <pc:sldMk cId="3085661055" sldId="269"/>
            <ac:picMk id="6" creationId="{9C32672F-8199-47BC-A93A-B82026D50B47}"/>
          </ac:picMkLst>
        </pc:picChg>
        <pc:picChg chg="add mod">
          <ac:chgData name="Stig Christensen" userId="7a02fe0e-ca38-4147-84f2-5e7454550409" providerId="ADAL" clId="{33C1B7C1-D403-4A02-9726-638593403D12}" dt="2021-06-10T20:21:36.723" v="319" actId="1076"/>
          <ac:picMkLst>
            <pc:docMk/>
            <pc:sldMk cId="3085661055" sldId="269"/>
            <ac:picMk id="7" creationId="{9A138D29-C804-42EA-9ECE-FD3075733114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23:43.972" v="421"/>
        <pc:sldMkLst>
          <pc:docMk/>
          <pc:sldMk cId="2778358209" sldId="270"/>
        </pc:sldMkLst>
        <pc:spChg chg="mod">
          <ac:chgData name="Stig Christensen" userId="7a02fe0e-ca38-4147-84f2-5e7454550409" providerId="ADAL" clId="{33C1B7C1-D403-4A02-9726-638593403D12}" dt="2021-06-10T20:23:27.290" v="418" actId="20577"/>
          <ac:spMkLst>
            <pc:docMk/>
            <pc:sldMk cId="2778358209" sldId="270"/>
            <ac:spMk id="2" creationId="{DADE70CD-7BA7-446F-B6BA-6295E34559D1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24:30.265" v="426" actId="166"/>
        <pc:sldMkLst>
          <pc:docMk/>
          <pc:sldMk cId="1058997195" sldId="271"/>
        </pc:sldMkLst>
        <pc:picChg chg="mod">
          <ac:chgData name="Stig Christensen" userId="7a02fe0e-ca38-4147-84f2-5e7454550409" providerId="ADAL" clId="{33C1B7C1-D403-4A02-9726-638593403D12}" dt="2021-06-10T20:24:30.265" v="426" actId="166"/>
          <ac:picMkLst>
            <pc:docMk/>
            <pc:sldMk cId="1058997195" sldId="271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24:25.535" v="425" actId="1076"/>
          <ac:picMkLst>
            <pc:docMk/>
            <pc:sldMk cId="1058997195" sldId="271"/>
            <ac:picMk id="6" creationId="{EB49E380-BF07-4888-AC13-324D78B2BC9F}"/>
          </ac:picMkLst>
        </pc:picChg>
        <pc:picChg chg="del">
          <ac:chgData name="Stig Christensen" userId="7a02fe0e-ca38-4147-84f2-5e7454550409" providerId="ADAL" clId="{33C1B7C1-D403-4A02-9726-638593403D12}" dt="2021-06-10T20:23:47.552" v="422" actId="478"/>
          <ac:picMkLst>
            <pc:docMk/>
            <pc:sldMk cId="1058997195" sldId="271"/>
            <ac:picMk id="7" creationId="{9A138D29-C804-42EA-9ECE-FD3075733114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25:26.164" v="432" actId="166"/>
        <pc:sldMkLst>
          <pc:docMk/>
          <pc:sldMk cId="485539467" sldId="272"/>
        </pc:sldMkLst>
        <pc:picChg chg="mod">
          <ac:chgData name="Stig Christensen" userId="7a02fe0e-ca38-4147-84f2-5e7454550409" providerId="ADAL" clId="{33C1B7C1-D403-4A02-9726-638593403D12}" dt="2021-06-10T20:25:26.164" v="432" actId="166"/>
          <ac:picMkLst>
            <pc:docMk/>
            <pc:sldMk cId="485539467" sldId="272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24:45.985" v="428" actId="478"/>
          <ac:picMkLst>
            <pc:docMk/>
            <pc:sldMk cId="485539467" sldId="272"/>
            <ac:picMk id="6" creationId="{EB49E380-BF07-4888-AC13-324D78B2BC9F}"/>
          </ac:picMkLst>
        </pc:picChg>
        <pc:picChg chg="add mod">
          <ac:chgData name="Stig Christensen" userId="7a02fe0e-ca38-4147-84f2-5e7454550409" providerId="ADAL" clId="{33C1B7C1-D403-4A02-9726-638593403D12}" dt="2021-06-10T20:25:21.200" v="431" actId="1076"/>
          <ac:picMkLst>
            <pc:docMk/>
            <pc:sldMk cId="485539467" sldId="272"/>
            <ac:picMk id="7" creationId="{FB01438C-1BCF-477E-B225-CD731F6B2C6B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26:29.712" v="438" actId="166"/>
        <pc:sldMkLst>
          <pc:docMk/>
          <pc:sldMk cId="494105911" sldId="273"/>
        </pc:sldMkLst>
        <pc:picChg chg="mod">
          <ac:chgData name="Stig Christensen" userId="7a02fe0e-ca38-4147-84f2-5e7454550409" providerId="ADAL" clId="{33C1B7C1-D403-4A02-9726-638593403D12}" dt="2021-06-10T20:26:29.712" v="438" actId="166"/>
          <ac:picMkLst>
            <pc:docMk/>
            <pc:sldMk cId="494105911" sldId="273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26:24.239" v="437" actId="1076"/>
          <ac:picMkLst>
            <pc:docMk/>
            <pc:sldMk cId="494105911" sldId="273"/>
            <ac:picMk id="6" creationId="{03D898B3-D38E-4B41-8C6E-27CACBB7BB0E}"/>
          </ac:picMkLst>
        </pc:picChg>
        <pc:picChg chg="del">
          <ac:chgData name="Stig Christensen" userId="7a02fe0e-ca38-4147-84f2-5e7454550409" providerId="ADAL" clId="{33C1B7C1-D403-4A02-9726-638593403D12}" dt="2021-06-10T20:25:50.217" v="434" actId="478"/>
          <ac:picMkLst>
            <pc:docMk/>
            <pc:sldMk cId="494105911" sldId="273"/>
            <ac:picMk id="7" creationId="{FB01438C-1BCF-477E-B225-CD731F6B2C6B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27:27.217" v="518"/>
        <pc:sldMkLst>
          <pc:docMk/>
          <pc:sldMk cId="554939366" sldId="274"/>
        </pc:sldMkLst>
        <pc:spChg chg="mod">
          <ac:chgData name="Stig Christensen" userId="7a02fe0e-ca38-4147-84f2-5e7454550409" providerId="ADAL" clId="{33C1B7C1-D403-4A02-9726-638593403D12}" dt="2021-06-10T20:27:16.782" v="515" actId="20577"/>
          <ac:spMkLst>
            <pc:docMk/>
            <pc:sldMk cId="554939366" sldId="274"/>
            <ac:spMk id="2" creationId="{DADE70CD-7BA7-446F-B6BA-6295E34559D1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29:02.508" v="523" actId="166"/>
        <pc:sldMkLst>
          <pc:docMk/>
          <pc:sldMk cId="3652546005" sldId="275"/>
        </pc:sldMkLst>
        <pc:picChg chg="mod">
          <ac:chgData name="Stig Christensen" userId="7a02fe0e-ca38-4147-84f2-5e7454550409" providerId="ADAL" clId="{33C1B7C1-D403-4A02-9726-638593403D12}" dt="2021-06-10T20:29:02.508" v="523" actId="166"/>
          <ac:picMkLst>
            <pc:docMk/>
            <pc:sldMk cId="3652546005" sldId="275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27:34.072" v="519" actId="478"/>
          <ac:picMkLst>
            <pc:docMk/>
            <pc:sldMk cId="3652546005" sldId="275"/>
            <ac:picMk id="6" creationId="{03D898B3-D38E-4B41-8C6E-27CACBB7BB0E}"/>
          </ac:picMkLst>
        </pc:picChg>
        <pc:picChg chg="add mod">
          <ac:chgData name="Stig Christensen" userId="7a02fe0e-ca38-4147-84f2-5e7454550409" providerId="ADAL" clId="{33C1B7C1-D403-4A02-9726-638593403D12}" dt="2021-06-10T20:28:58.238" v="522" actId="1076"/>
          <ac:picMkLst>
            <pc:docMk/>
            <pc:sldMk cId="3652546005" sldId="275"/>
            <ac:picMk id="7" creationId="{00695DFC-6993-4C42-934D-7519E1AF8BCB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29:45.406" v="529" actId="166"/>
        <pc:sldMkLst>
          <pc:docMk/>
          <pc:sldMk cId="1206717632" sldId="276"/>
        </pc:sldMkLst>
        <pc:picChg chg="mod">
          <ac:chgData name="Stig Christensen" userId="7a02fe0e-ca38-4147-84f2-5e7454550409" providerId="ADAL" clId="{33C1B7C1-D403-4A02-9726-638593403D12}" dt="2021-06-10T20:29:45.406" v="529" actId="166"/>
          <ac:picMkLst>
            <pc:docMk/>
            <pc:sldMk cId="1206717632" sldId="276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29:39.759" v="528" actId="1076"/>
          <ac:picMkLst>
            <pc:docMk/>
            <pc:sldMk cId="1206717632" sldId="276"/>
            <ac:picMk id="6" creationId="{3EC7A435-FA8B-4058-8950-24B6F4623DB9}"/>
          </ac:picMkLst>
        </pc:picChg>
        <pc:picChg chg="del">
          <ac:chgData name="Stig Christensen" userId="7a02fe0e-ca38-4147-84f2-5e7454550409" providerId="ADAL" clId="{33C1B7C1-D403-4A02-9726-638593403D12}" dt="2021-06-10T20:29:10.527" v="525" actId="478"/>
          <ac:picMkLst>
            <pc:docMk/>
            <pc:sldMk cId="1206717632" sldId="276"/>
            <ac:picMk id="7" creationId="{00695DFC-6993-4C42-934D-7519E1AF8BCB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31:12.868" v="537" actId="166"/>
        <pc:sldMkLst>
          <pc:docMk/>
          <pc:sldMk cId="355230480" sldId="277"/>
        </pc:sldMkLst>
        <pc:picChg chg="mod">
          <ac:chgData name="Stig Christensen" userId="7a02fe0e-ca38-4147-84f2-5e7454550409" providerId="ADAL" clId="{33C1B7C1-D403-4A02-9726-638593403D12}" dt="2021-06-10T20:31:12.868" v="537" actId="166"/>
          <ac:picMkLst>
            <pc:docMk/>
            <pc:sldMk cId="355230480" sldId="277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29:58.696" v="531" actId="478"/>
          <ac:picMkLst>
            <pc:docMk/>
            <pc:sldMk cId="355230480" sldId="277"/>
            <ac:picMk id="6" creationId="{3EC7A435-FA8B-4058-8950-24B6F4623DB9}"/>
          </ac:picMkLst>
        </pc:picChg>
        <pc:picChg chg="add del mod">
          <ac:chgData name="Stig Christensen" userId="7a02fe0e-ca38-4147-84f2-5e7454550409" providerId="ADAL" clId="{33C1B7C1-D403-4A02-9726-638593403D12}" dt="2021-06-10T20:30:21.304" v="533" actId="478"/>
          <ac:picMkLst>
            <pc:docMk/>
            <pc:sldMk cId="355230480" sldId="277"/>
            <ac:picMk id="7" creationId="{FA217021-AB80-4FB5-B241-7645DA6F3BB4}"/>
          </ac:picMkLst>
        </pc:picChg>
        <pc:picChg chg="add mod">
          <ac:chgData name="Stig Christensen" userId="7a02fe0e-ca38-4147-84f2-5e7454550409" providerId="ADAL" clId="{33C1B7C1-D403-4A02-9726-638593403D12}" dt="2021-06-10T20:31:06.798" v="536" actId="1076"/>
          <ac:picMkLst>
            <pc:docMk/>
            <pc:sldMk cId="355230480" sldId="277"/>
            <ac:picMk id="9" creationId="{29AE8099-A39E-4D5C-BE58-E6BD54B9654E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32:13.242" v="543" actId="166"/>
        <pc:sldMkLst>
          <pc:docMk/>
          <pc:sldMk cId="2768737621" sldId="278"/>
        </pc:sldMkLst>
        <pc:picChg chg="mod">
          <ac:chgData name="Stig Christensen" userId="7a02fe0e-ca38-4147-84f2-5e7454550409" providerId="ADAL" clId="{33C1B7C1-D403-4A02-9726-638593403D12}" dt="2021-06-10T20:32:13.242" v="543" actId="166"/>
          <ac:picMkLst>
            <pc:docMk/>
            <pc:sldMk cId="2768737621" sldId="278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32:04.562" v="542" actId="1076"/>
          <ac:picMkLst>
            <pc:docMk/>
            <pc:sldMk cId="2768737621" sldId="278"/>
            <ac:picMk id="6" creationId="{8EBED5AE-4380-4CC6-A251-B8BAA98E68CA}"/>
          </ac:picMkLst>
        </pc:picChg>
        <pc:picChg chg="del">
          <ac:chgData name="Stig Christensen" userId="7a02fe0e-ca38-4147-84f2-5e7454550409" providerId="ADAL" clId="{33C1B7C1-D403-4A02-9726-638593403D12}" dt="2021-06-10T20:31:20.855" v="539" actId="478"/>
          <ac:picMkLst>
            <pc:docMk/>
            <pc:sldMk cId="2768737621" sldId="278"/>
            <ac:picMk id="9" creationId="{29AE8099-A39E-4D5C-BE58-E6BD54B9654E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33:06.984" v="620"/>
        <pc:sldMkLst>
          <pc:docMk/>
          <pc:sldMk cId="3079515385" sldId="279"/>
        </pc:sldMkLst>
        <pc:spChg chg="mod">
          <ac:chgData name="Stig Christensen" userId="7a02fe0e-ca38-4147-84f2-5e7454550409" providerId="ADAL" clId="{33C1B7C1-D403-4A02-9726-638593403D12}" dt="2021-06-10T20:32:58.527" v="617" actId="20577"/>
          <ac:spMkLst>
            <pc:docMk/>
            <pc:sldMk cId="3079515385" sldId="279"/>
            <ac:spMk id="2" creationId="{DADE70CD-7BA7-446F-B6BA-6295E34559D1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34:00.183" v="625" actId="166"/>
        <pc:sldMkLst>
          <pc:docMk/>
          <pc:sldMk cId="623616701" sldId="280"/>
        </pc:sldMkLst>
        <pc:picChg chg="mod">
          <ac:chgData name="Stig Christensen" userId="7a02fe0e-ca38-4147-84f2-5e7454550409" providerId="ADAL" clId="{33C1B7C1-D403-4A02-9726-638593403D12}" dt="2021-06-10T20:34:00.183" v="625" actId="166"/>
          <ac:picMkLst>
            <pc:docMk/>
            <pc:sldMk cId="623616701" sldId="280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33:11.936" v="621" actId="478"/>
          <ac:picMkLst>
            <pc:docMk/>
            <pc:sldMk cId="623616701" sldId="280"/>
            <ac:picMk id="6" creationId="{8EBED5AE-4380-4CC6-A251-B8BAA98E68CA}"/>
          </ac:picMkLst>
        </pc:picChg>
        <pc:picChg chg="add mod">
          <ac:chgData name="Stig Christensen" userId="7a02fe0e-ca38-4147-84f2-5e7454550409" providerId="ADAL" clId="{33C1B7C1-D403-4A02-9726-638593403D12}" dt="2021-06-10T20:33:55.654" v="624" actId="1076"/>
          <ac:picMkLst>
            <pc:docMk/>
            <pc:sldMk cId="623616701" sldId="280"/>
            <ac:picMk id="7" creationId="{667B3AE2-E8CD-4485-BB6F-603EA503E604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35:03.171" v="630" actId="1076"/>
        <pc:sldMkLst>
          <pc:docMk/>
          <pc:sldMk cId="1876964833" sldId="281"/>
        </pc:sldMkLst>
        <pc:picChg chg="add mod">
          <ac:chgData name="Stig Christensen" userId="7a02fe0e-ca38-4147-84f2-5e7454550409" providerId="ADAL" clId="{33C1B7C1-D403-4A02-9726-638593403D12}" dt="2021-06-10T20:35:03.171" v="630" actId="1076"/>
          <ac:picMkLst>
            <pc:docMk/>
            <pc:sldMk cId="1876964833" sldId="281"/>
            <ac:picMk id="6" creationId="{5474509C-D80A-45EA-AB84-E9BA145AC959}"/>
          </ac:picMkLst>
        </pc:picChg>
        <pc:picChg chg="del">
          <ac:chgData name="Stig Christensen" userId="7a02fe0e-ca38-4147-84f2-5e7454550409" providerId="ADAL" clId="{33C1B7C1-D403-4A02-9726-638593403D12}" dt="2021-06-10T20:34:25.687" v="627" actId="478"/>
          <ac:picMkLst>
            <pc:docMk/>
            <pc:sldMk cId="1876964833" sldId="281"/>
            <ac:picMk id="7" creationId="{667B3AE2-E8CD-4485-BB6F-603EA503E604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35:58.660" v="707"/>
        <pc:sldMkLst>
          <pc:docMk/>
          <pc:sldMk cId="2114089791" sldId="282"/>
        </pc:sldMkLst>
        <pc:spChg chg="mod">
          <ac:chgData name="Stig Christensen" userId="7a02fe0e-ca38-4147-84f2-5e7454550409" providerId="ADAL" clId="{33C1B7C1-D403-4A02-9726-638593403D12}" dt="2021-06-10T20:35:45.645" v="704" actId="20577"/>
          <ac:spMkLst>
            <pc:docMk/>
            <pc:sldMk cId="2114089791" sldId="282"/>
            <ac:spMk id="2" creationId="{DADE70CD-7BA7-446F-B6BA-6295E34559D1}"/>
          </ac:spMkLst>
        </pc:spChg>
      </pc:sldChg>
      <pc:sldChg chg="addSp delSp modSp add mod ord">
        <pc:chgData name="Stig Christensen" userId="7a02fe0e-ca38-4147-84f2-5e7454550409" providerId="ADAL" clId="{33C1B7C1-D403-4A02-9726-638593403D12}" dt="2021-06-10T20:38:43.585" v="724"/>
        <pc:sldMkLst>
          <pc:docMk/>
          <pc:sldMk cId="1504611103" sldId="283"/>
        </pc:sldMkLst>
        <pc:picChg chg="mod">
          <ac:chgData name="Stig Christensen" userId="7a02fe0e-ca38-4147-84f2-5e7454550409" providerId="ADAL" clId="{33C1B7C1-D403-4A02-9726-638593403D12}" dt="2021-06-10T20:36:46.934" v="712" actId="166"/>
          <ac:picMkLst>
            <pc:docMk/>
            <pc:sldMk cId="1504611103" sldId="283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36:04.864" v="708" actId="478"/>
          <ac:picMkLst>
            <pc:docMk/>
            <pc:sldMk cId="1504611103" sldId="283"/>
            <ac:picMk id="6" creationId="{5474509C-D80A-45EA-AB84-E9BA145AC959}"/>
          </ac:picMkLst>
        </pc:picChg>
        <pc:picChg chg="add mod">
          <ac:chgData name="Stig Christensen" userId="7a02fe0e-ca38-4147-84f2-5e7454550409" providerId="ADAL" clId="{33C1B7C1-D403-4A02-9726-638593403D12}" dt="2021-06-10T20:36:42.279" v="711" actId="1076"/>
          <ac:picMkLst>
            <pc:docMk/>
            <pc:sldMk cId="1504611103" sldId="283"/>
            <ac:picMk id="7" creationId="{E377389E-6A51-4FB8-A011-FB823DE7A38A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37:37.992" v="718" actId="166"/>
        <pc:sldMkLst>
          <pc:docMk/>
          <pc:sldMk cId="1393748746" sldId="284"/>
        </pc:sldMkLst>
        <pc:picChg chg="mod">
          <ac:chgData name="Stig Christensen" userId="7a02fe0e-ca38-4147-84f2-5e7454550409" providerId="ADAL" clId="{33C1B7C1-D403-4A02-9726-638593403D12}" dt="2021-06-10T20:37:37.992" v="718" actId="166"/>
          <ac:picMkLst>
            <pc:docMk/>
            <pc:sldMk cId="1393748746" sldId="284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37:25.528" v="717" actId="1076"/>
          <ac:picMkLst>
            <pc:docMk/>
            <pc:sldMk cId="1393748746" sldId="284"/>
            <ac:picMk id="6" creationId="{AB9C28CC-12AA-4DF4-9721-0C7802BF61D0}"/>
          </ac:picMkLst>
        </pc:picChg>
        <pc:picChg chg="del">
          <ac:chgData name="Stig Christensen" userId="7a02fe0e-ca38-4147-84f2-5e7454550409" providerId="ADAL" clId="{33C1B7C1-D403-4A02-9726-638593403D12}" dt="2021-06-10T20:36:55.003" v="714" actId="478"/>
          <ac:picMkLst>
            <pc:docMk/>
            <pc:sldMk cId="1393748746" sldId="284"/>
            <ac:picMk id="7" creationId="{E377389E-6A51-4FB8-A011-FB823DE7A38A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39:18.909" v="726" actId="166"/>
        <pc:sldMkLst>
          <pc:docMk/>
          <pc:sldMk cId="2572348798" sldId="285"/>
        </pc:sldMkLst>
        <pc:picChg chg="mod">
          <ac:chgData name="Stig Christensen" userId="7a02fe0e-ca38-4147-84f2-5e7454550409" providerId="ADAL" clId="{33C1B7C1-D403-4A02-9726-638593403D12}" dt="2021-06-10T20:39:18.909" v="726" actId="166"/>
          <ac:picMkLst>
            <pc:docMk/>
            <pc:sldMk cId="2572348798" sldId="285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37:49.257" v="720" actId="478"/>
          <ac:picMkLst>
            <pc:docMk/>
            <pc:sldMk cId="2572348798" sldId="285"/>
            <ac:picMk id="6" creationId="{AB9C28CC-12AA-4DF4-9721-0C7802BF61D0}"/>
          </ac:picMkLst>
        </pc:picChg>
        <pc:picChg chg="add mod">
          <ac:chgData name="Stig Christensen" userId="7a02fe0e-ca38-4147-84f2-5e7454550409" providerId="ADAL" clId="{33C1B7C1-D403-4A02-9726-638593403D12}" dt="2021-06-10T20:39:13.477" v="725" actId="1076"/>
          <ac:picMkLst>
            <pc:docMk/>
            <pc:sldMk cId="2572348798" sldId="285"/>
            <ac:picMk id="7" creationId="{79E0244F-8BA7-440E-9D15-8763A03A1FB6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0:29.136" v="734" actId="166"/>
        <pc:sldMkLst>
          <pc:docMk/>
          <pc:sldMk cId="1935453903" sldId="286"/>
        </pc:sldMkLst>
        <pc:picChg chg="mod">
          <ac:chgData name="Stig Christensen" userId="7a02fe0e-ca38-4147-84f2-5e7454550409" providerId="ADAL" clId="{33C1B7C1-D403-4A02-9726-638593403D12}" dt="2021-06-10T20:40:29.136" v="734" actId="166"/>
          <ac:picMkLst>
            <pc:docMk/>
            <pc:sldMk cId="1935453903" sldId="286"/>
            <ac:picMk id="4" creationId="{07B9E424-13CE-4BAC-B235-38E0E8C3FD1B}"/>
          </ac:picMkLst>
        </pc:picChg>
        <pc:picChg chg="add del mod">
          <ac:chgData name="Stig Christensen" userId="7a02fe0e-ca38-4147-84f2-5e7454550409" providerId="ADAL" clId="{33C1B7C1-D403-4A02-9726-638593403D12}" dt="2021-06-10T20:39:48.182" v="730" actId="478"/>
          <ac:picMkLst>
            <pc:docMk/>
            <pc:sldMk cId="1935453903" sldId="286"/>
            <ac:picMk id="6" creationId="{9FB9C742-053C-4203-8B0B-74C74898CCE4}"/>
          </ac:picMkLst>
        </pc:picChg>
        <pc:picChg chg="del">
          <ac:chgData name="Stig Christensen" userId="7a02fe0e-ca38-4147-84f2-5e7454550409" providerId="ADAL" clId="{33C1B7C1-D403-4A02-9726-638593403D12}" dt="2021-06-10T20:39:27.693" v="728" actId="478"/>
          <ac:picMkLst>
            <pc:docMk/>
            <pc:sldMk cId="1935453903" sldId="286"/>
            <ac:picMk id="7" creationId="{79E0244F-8BA7-440E-9D15-8763A03A1FB6}"/>
          </ac:picMkLst>
        </pc:picChg>
        <pc:picChg chg="add mod">
          <ac:chgData name="Stig Christensen" userId="7a02fe0e-ca38-4147-84f2-5e7454550409" providerId="ADAL" clId="{33C1B7C1-D403-4A02-9726-638593403D12}" dt="2021-06-10T20:40:24.152" v="733" actId="1076"/>
          <ac:picMkLst>
            <pc:docMk/>
            <pc:sldMk cId="1935453903" sldId="286"/>
            <ac:picMk id="9" creationId="{C9A0E884-9FEF-4900-9868-291FA4E84A31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1:31.448" v="739" actId="1076"/>
        <pc:sldMkLst>
          <pc:docMk/>
          <pc:sldMk cId="230280835" sldId="287"/>
        </pc:sldMkLst>
        <pc:picChg chg="add mod">
          <ac:chgData name="Stig Christensen" userId="7a02fe0e-ca38-4147-84f2-5e7454550409" providerId="ADAL" clId="{33C1B7C1-D403-4A02-9726-638593403D12}" dt="2021-06-10T20:41:31.448" v="739" actId="1076"/>
          <ac:picMkLst>
            <pc:docMk/>
            <pc:sldMk cId="230280835" sldId="287"/>
            <ac:picMk id="6" creationId="{B141EFFB-8C04-42E3-9B08-718833063695}"/>
          </ac:picMkLst>
        </pc:picChg>
        <pc:picChg chg="del">
          <ac:chgData name="Stig Christensen" userId="7a02fe0e-ca38-4147-84f2-5e7454550409" providerId="ADAL" clId="{33C1B7C1-D403-4A02-9726-638593403D12}" dt="2021-06-10T20:41:13.436" v="737" actId="478"/>
          <ac:picMkLst>
            <pc:docMk/>
            <pc:sldMk cId="230280835" sldId="287"/>
            <ac:picMk id="9" creationId="{C9A0E884-9FEF-4900-9868-291FA4E84A31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42:21.472" v="814" actId="20577"/>
        <pc:sldMkLst>
          <pc:docMk/>
          <pc:sldMk cId="4231687463" sldId="288"/>
        </pc:sldMkLst>
        <pc:spChg chg="mod">
          <ac:chgData name="Stig Christensen" userId="7a02fe0e-ca38-4147-84f2-5e7454550409" providerId="ADAL" clId="{33C1B7C1-D403-4A02-9726-638593403D12}" dt="2021-06-10T20:42:21.472" v="814" actId="20577"/>
          <ac:spMkLst>
            <pc:docMk/>
            <pc:sldMk cId="4231687463" sldId="288"/>
            <ac:spMk id="2" creationId="{DADE70CD-7BA7-446F-B6BA-6295E34559D1}"/>
          </ac:spMkLst>
        </pc:spChg>
      </pc:sldChg>
      <pc:sldChg chg="addSp delSp modSp add mod ord">
        <pc:chgData name="Stig Christensen" userId="7a02fe0e-ca38-4147-84f2-5e7454550409" providerId="ADAL" clId="{33C1B7C1-D403-4A02-9726-638593403D12}" dt="2021-06-10T20:43:25.864" v="822" actId="166"/>
        <pc:sldMkLst>
          <pc:docMk/>
          <pc:sldMk cId="1956707403" sldId="289"/>
        </pc:sldMkLst>
        <pc:picChg chg="mod">
          <ac:chgData name="Stig Christensen" userId="7a02fe0e-ca38-4147-84f2-5e7454550409" providerId="ADAL" clId="{33C1B7C1-D403-4A02-9726-638593403D12}" dt="2021-06-10T20:43:25.864" v="822" actId="166"/>
          <ac:picMkLst>
            <pc:docMk/>
            <pc:sldMk cId="1956707403" sldId="289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42:36.532" v="818" actId="478"/>
          <ac:picMkLst>
            <pc:docMk/>
            <pc:sldMk cId="1956707403" sldId="289"/>
            <ac:picMk id="6" creationId="{B141EFFB-8C04-42E3-9B08-718833063695}"/>
          </ac:picMkLst>
        </pc:picChg>
        <pc:picChg chg="add mod">
          <ac:chgData name="Stig Christensen" userId="7a02fe0e-ca38-4147-84f2-5e7454550409" providerId="ADAL" clId="{33C1B7C1-D403-4A02-9726-638593403D12}" dt="2021-06-10T20:43:21.751" v="821" actId="1076"/>
          <ac:picMkLst>
            <pc:docMk/>
            <pc:sldMk cId="1956707403" sldId="289"/>
            <ac:picMk id="7" creationId="{3AB2CC36-27DE-401D-9D5C-7319D678EB8E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4:08.163" v="827" actId="1076"/>
        <pc:sldMkLst>
          <pc:docMk/>
          <pc:sldMk cId="334830137" sldId="290"/>
        </pc:sldMkLst>
        <pc:picChg chg="add mod">
          <ac:chgData name="Stig Christensen" userId="7a02fe0e-ca38-4147-84f2-5e7454550409" providerId="ADAL" clId="{33C1B7C1-D403-4A02-9726-638593403D12}" dt="2021-06-10T20:44:08.163" v="827" actId="1076"/>
          <ac:picMkLst>
            <pc:docMk/>
            <pc:sldMk cId="334830137" sldId="290"/>
            <ac:picMk id="6" creationId="{E37FEB80-6B07-4DDC-93AB-E895A7157A1A}"/>
          </ac:picMkLst>
        </pc:picChg>
        <pc:picChg chg="del">
          <ac:chgData name="Stig Christensen" userId="7a02fe0e-ca38-4147-84f2-5e7454550409" providerId="ADAL" clId="{33C1B7C1-D403-4A02-9726-638593403D12}" dt="2021-06-10T20:43:39.408" v="824" actId="478"/>
          <ac:picMkLst>
            <pc:docMk/>
            <pc:sldMk cId="334830137" sldId="290"/>
            <ac:picMk id="7" creationId="{3AB2CC36-27DE-401D-9D5C-7319D678EB8E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4:55.638" v="833" actId="166"/>
        <pc:sldMkLst>
          <pc:docMk/>
          <pc:sldMk cId="1054758752" sldId="291"/>
        </pc:sldMkLst>
        <pc:picChg chg="mod">
          <ac:chgData name="Stig Christensen" userId="7a02fe0e-ca38-4147-84f2-5e7454550409" providerId="ADAL" clId="{33C1B7C1-D403-4A02-9726-638593403D12}" dt="2021-06-10T20:44:55.638" v="833" actId="166"/>
          <ac:picMkLst>
            <pc:docMk/>
            <pc:sldMk cId="1054758752" sldId="291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44:19.338" v="829" actId="478"/>
          <ac:picMkLst>
            <pc:docMk/>
            <pc:sldMk cId="1054758752" sldId="291"/>
            <ac:picMk id="6" creationId="{E37FEB80-6B07-4DDC-93AB-E895A7157A1A}"/>
          </ac:picMkLst>
        </pc:picChg>
        <pc:picChg chg="add mod">
          <ac:chgData name="Stig Christensen" userId="7a02fe0e-ca38-4147-84f2-5e7454550409" providerId="ADAL" clId="{33C1B7C1-D403-4A02-9726-638593403D12}" dt="2021-06-10T20:44:51.323" v="832" actId="1076"/>
          <ac:picMkLst>
            <pc:docMk/>
            <pc:sldMk cId="1054758752" sldId="291"/>
            <ac:picMk id="7" creationId="{2C7B0653-A75C-477B-9FE5-7989A1D6E75E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5:49.935" v="839" actId="166"/>
        <pc:sldMkLst>
          <pc:docMk/>
          <pc:sldMk cId="1774777225" sldId="292"/>
        </pc:sldMkLst>
        <pc:picChg chg="mod">
          <ac:chgData name="Stig Christensen" userId="7a02fe0e-ca38-4147-84f2-5e7454550409" providerId="ADAL" clId="{33C1B7C1-D403-4A02-9726-638593403D12}" dt="2021-06-10T20:45:49.935" v="839" actId="166"/>
          <ac:picMkLst>
            <pc:docMk/>
            <pc:sldMk cId="1774777225" sldId="292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45:45.603" v="838" actId="1076"/>
          <ac:picMkLst>
            <pc:docMk/>
            <pc:sldMk cId="1774777225" sldId="292"/>
            <ac:picMk id="6" creationId="{EC4A9EA1-A9B5-48DF-BE4A-0B4BA6E50F5A}"/>
          </ac:picMkLst>
        </pc:picChg>
        <pc:picChg chg="del">
          <ac:chgData name="Stig Christensen" userId="7a02fe0e-ca38-4147-84f2-5e7454550409" providerId="ADAL" clId="{33C1B7C1-D403-4A02-9726-638593403D12}" dt="2021-06-10T20:45:12.140" v="835" actId="478"/>
          <ac:picMkLst>
            <pc:docMk/>
            <pc:sldMk cId="1774777225" sldId="292"/>
            <ac:picMk id="7" creationId="{2C7B0653-A75C-477B-9FE5-7989A1D6E75E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6:35.208" v="845" actId="166"/>
        <pc:sldMkLst>
          <pc:docMk/>
          <pc:sldMk cId="2506105061" sldId="293"/>
        </pc:sldMkLst>
        <pc:picChg chg="mod">
          <ac:chgData name="Stig Christensen" userId="7a02fe0e-ca38-4147-84f2-5e7454550409" providerId="ADAL" clId="{33C1B7C1-D403-4A02-9726-638593403D12}" dt="2021-06-10T20:46:35.208" v="845" actId="166"/>
          <ac:picMkLst>
            <pc:docMk/>
            <pc:sldMk cId="2506105061" sldId="293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45:58.708" v="841" actId="478"/>
          <ac:picMkLst>
            <pc:docMk/>
            <pc:sldMk cId="2506105061" sldId="293"/>
            <ac:picMk id="6" creationId="{EC4A9EA1-A9B5-48DF-BE4A-0B4BA6E50F5A}"/>
          </ac:picMkLst>
        </pc:picChg>
        <pc:picChg chg="add mod">
          <ac:chgData name="Stig Christensen" userId="7a02fe0e-ca38-4147-84f2-5e7454550409" providerId="ADAL" clId="{33C1B7C1-D403-4A02-9726-638593403D12}" dt="2021-06-10T20:46:30.653" v="844" actId="1076"/>
          <ac:picMkLst>
            <pc:docMk/>
            <pc:sldMk cId="2506105061" sldId="293"/>
            <ac:picMk id="7" creationId="{325FC3F0-CA8F-4098-801D-AABA1E6A8FCD}"/>
          </ac:picMkLst>
        </pc:picChg>
      </pc:sldChg>
      <pc:sldChg chg="modSp add mod ord">
        <pc:chgData name="Stig Christensen" userId="7a02fe0e-ca38-4147-84f2-5e7454550409" providerId="ADAL" clId="{33C1B7C1-D403-4A02-9726-638593403D12}" dt="2021-06-10T20:47:35.563" v="923"/>
        <pc:sldMkLst>
          <pc:docMk/>
          <pc:sldMk cId="833016494" sldId="294"/>
        </pc:sldMkLst>
        <pc:spChg chg="mod">
          <ac:chgData name="Stig Christensen" userId="7a02fe0e-ca38-4147-84f2-5e7454550409" providerId="ADAL" clId="{33C1B7C1-D403-4A02-9726-638593403D12}" dt="2021-06-10T20:47:25.358" v="920" actId="20577"/>
          <ac:spMkLst>
            <pc:docMk/>
            <pc:sldMk cId="833016494" sldId="294"/>
            <ac:spMk id="2" creationId="{DADE70CD-7BA7-446F-B6BA-6295E34559D1}"/>
          </ac:spMkLst>
        </pc:spChg>
      </pc:sldChg>
      <pc:sldChg chg="addSp delSp modSp add mod">
        <pc:chgData name="Stig Christensen" userId="7a02fe0e-ca38-4147-84f2-5e7454550409" providerId="ADAL" clId="{33C1B7C1-D403-4A02-9726-638593403D12}" dt="2021-06-10T20:48:31.674" v="928" actId="166"/>
        <pc:sldMkLst>
          <pc:docMk/>
          <pc:sldMk cId="3117641374" sldId="295"/>
        </pc:sldMkLst>
        <pc:picChg chg="mod">
          <ac:chgData name="Stig Christensen" userId="7a02fe0e-ca38-4147-84f2-5e7454550409" providerId="ADAL" clId="{33C1B7C1-D403-4A02-9726-638593403D12}" dt="2021-06-10T20:48:31.674" v="928" actId="166"/>
          <ac:picMkLst>
            <pc:docMk/>
            <pc:sldMk cId="3117641374" sldId="295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48:24.797" v="927" actId="1076"/>
          <ac:picMkLst>
            <pc:docMk/>
            <pc:sldMk cId="3117641374" sldId="295"/>
            <ac:picMk id="6" creationId="{78C3B0B9-E9A1-40CF-8D34-F4AA5394C160}"/>
          </ac:picMkLst>
        </pc:picChg>
        <pc:picChg chg="del">
          <ac:chgData name="Stig Christensen" userId="7a02fe0e-ca38-4147-84f2-5e7454550409" providerId="ADAL" clId="{33C1B7C1-D403-4A02-9726-638593403D12}" dt="2021-06-10T20:47:45.055" v="924" actId="478"/>
          <ac:picMkLst>
            <pc:docMk/>
            <pc:sldMk cId="3117641374" sldId="295"/>
            <ac:picMk id="7" creationId="{325FC3F0-CA8F-4098-801D-AABA1E6A8FCD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9:05.342" v="933" actId="1076"/>
        <pc:sldMkLst>
          <pc:docMk/>
          <pc:sldMk cId="2730540432" sldId="296"/>
        </pc:sldMkLst>
        <pc:picChg chg="del">
          <ac:chgData name="Stig Christensen" userId="7a02fe0e-ca38-4147-84f2-5e7454550409" providerId="ADAL" clId="{33C1B7C1-D403-4A02-9726-638593403D12}" dt="2021-06-10T20:48:40.777" v="930" actId="478"/>
          <ac:picMkLst>
            <pc:docMk/>
            <pc:sldMk cId="2730540432" sldId="296"/>
            <ac:picMk id="6" creationId="{78C3B0B9-E9A1-40CF-8D34-F4AA5394C160}"/>
          </ac:picMkLst>
        </pc:picChg>
        <pc:picChg chg="add mod">
          <ac:chgData name="Stig Christensen" userId="7a02fe0e-ca38-4147-84f2-5e7454550409" providerId="ADAL" clId="{33C1B7C1-D403-4A02-9726-638593403D12}" dt="2021-06-10T20:49:05.342" v="933" actId="1076"/>
          <ac:picMkLst>
            <pc:docMk/>
            <pc:sldMk cId="2730540432" sldId="296"/>
            <ac:picMk id="7" creationId="{1B3DE841-EB96-4F2B-86E6-25B93130ACFA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49:56.688" v="938" actId="1076"/>
        <pc:sldMkLst>
          <pc:docMk/>
          <pc:sldMk cId="290871466" sldId="297"/>
        </pc:sldMkLst>
        <pc:picChg chg="add mod">
          <ac:chgData name="Stig Christensen" userId="7a02fe0e-ca38-4147-84f2-5e7454550409" providerId="ADAL" clId="{33C1B7C1-D403-4A02-9726-638593403D12}" dt="2021-06-10T20:49:56.688" v="938" actId="1076"/>
          <ac:picMkLst>
            <pc:docMk/>
            <pc:sldMk cId="290871466" sldId="297"/>
            <ac:picMk id="6" creationId="{4EF3AC81-034B-4CCC-8F18-E0BA034755F9}"/>
          </ac:picMkLst>
        </pc:picChg>
        <pc:picChg chg="del">
          <ac:chgData name="Stig Christensen" userId="7a02fe0e-ca38-4147-84f2-5e7454550409" providerId="ADAL" clId="{33C1B7C1-D403-4A02-9726-638593403D12}" dt="2021-06-10T20:49:15.967" v="935" actId="478"/>
          <ac:picMkLst>
            <pc:docMk/>
            <pc:sldMk cId="290871466" sldId="297"/>
            <ac:picMk id="7" creationId="{1B3DE841-EB96-4F2B-86E6-25B93130ACFA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50:44.895" v="944" actId="166"/>
        <pc:sldMkLst>
          <pc:docMk/>
          <pc:sldMk cId="1196227984" sldId="298"/>
        </pc:sldMkLst>
        <pc:picChg chg="mod">
          <ac:chgData name="Stig Christensen" userId="7a02fe0e-ca38-4147-84f2-5e7454550409" providerId="ADAL" clId="{33C1B7C1-D403-4A02-9726-638593403D12}" dt="2021-06-10T20:50:44.895" v="944" actId="166"/>
          <ac:picMkLst>
            <pc:docMk/>
            <pc:sldMk cId="1196227984" sldId="298"/>
            <ac:picMk id="4" creationId="{07B9E424-13CE-4BAC-B235-38E0E8C3FD1B}"/>
          </ac:picMkLst>
        </pc:picChg>
        <pc:picChg chg="del">
          <ac:chgData name="Stig Christensen" userId="7a02fe0e-ca38-4147-84f2-5e7454550409" providerId="ADAL" clId="{33C1B7C1-D403-4A02-9726-638593403D12}" dt="2021-06-10T20:50:10.742" v="940" actId="478"/>
          <ac:picMkLst>
            <pc:docMk/>
            <pc:sldMk cId="1196227984" sldId="298"/>
            <ac:picMk id="6" creationId="{4EF3AC81-034B-4CCC-8F18-E0BA034755F9}"/>
          </ac:picMkLst>
        </pc:picChg>
        <pc:picChg chg="add mod">
          <ac:chgData name="Stig Christensen" userId="7a02fe0e-ca38-4147-84f2-5e7454550409" providerId="ADAL" clId="{33C1B7C1-D403-4A02-9726-638593403D12}" dt="2021-06-10T20:50:41.618" v="943" actId="1076"/>
          <ac:picMkLst>
            <pc:docMk/>
            <pc:sldMk cId="1196227984" sldId="298"/>
            <ac:picMk id="7" creationId="{DEA27375-993B-4F97-B37F-A2419046308D}"/>
          </ac:picMkLst>
        </pc:picChg>
      </pc:sldChg>
      <pc:sldChg chg="addSp delSp modSp add mod">
        <pc:chgData name="Stig Christensen" userId="7a02fe0e-ca38-4147-84f2-5e7454550409" providerId="ADAL" clId="{33C1B7C1-D403-4A02-9726-638593403D12}" dt="2021-06-10T20:51:29.843" v="950" actId="166"/>
        <pc:sldMkLst>
          <pc:docMk/>
          <pc:sldMk cId="3452900835" sldId="299"/>
        </pc:sldMkLst>
        <pc:picChg chg="mod">
          <ac:chgData name="Stig Christensen" userId="7a02fe0e-ca38-4147-84f2-5e7454550409" providerId="ADAL" clId="{33C1B7C1-D403-4A02-9726-638593403D12}" dt="2021-06-10T20:51:29.843" v="950" actId="166"/>
          <ac:picMkLst>
            <pc:docMk/>
            <pc:sldMk cId="3452900835" sldId="299"/>
            <ac:picMk id="4" creationId="{07B9E424-13CE-4BAC-B235-38E0E8C3FD1B}"/>
          </ac:picMkLst>
        </pc:picChg>
        <pc:picChg chg="add mod">
          <ac:chgData name="Stig Christensen" userId="7a02fe0e-ca38-4147-84f2-5e7454550409" providerId="ADAL" clId="{33C1B7C1-D403-4A02-9726-638593403D12}" dt="2021-06-10T20:51:25.066" v="949" actId="1076"/>
          <ac:picMkLst>
            <pc:docMk/>
            <pc:sldMk cId="3452900835" sldId="299"/>
            <ac:picMk id="6" creationId="{1C502B10-7999-41D7-9B90-04637EDF2882}"/>
          </ac:picMkLst>
        </pc:picChg>
        <pc:picChg chg="del">
          <ac:chgData name="Stig Christensen" userId="7a02fe0e-ca38-4147-84f2-5e7454550409" providerId="ADAL" clId="{33C1B7C1-D403-4A02-9726-638593403D12}" dt="2021-06-10T20:50:56.395" v="946" actId="478"/>
          <ac:picMkLst>
            <pc:docMk/>
            <pc:sldMk cId="3452900835" sldId="299"/>
            <ac:picMk id="7" creationId="{DEA27375-993B-4F97-B37F-A2419046308D}"/>
          </ac:picMkLst>
        </pc:picChg>
      </pc:sldChg>
      <pc:sldChg chg="add">
        <pc:chgData name="Stig Christensen" userId="7a02fe0e-ca38-4147-84f2-5e7454550409" providerId="ADAL" clId="{33C1B7C1-D403-4A02-9726-638593403D12}" dt="2021-06-13T13:32:26.885" v="951" actId="2890"/>
        <pc:sldMkLst>
          <pc:docMk/>
          <pc:sldMk cId="2544218376" sldId="300"/>
        </pc:sldMkLst>
      </pc:sldChg>
    </pc:docChg>
  </pc:docChgLst>
  <pc:docChgLst>
    <pc:chgData name="Stig Christensen" userId="7a02fe0e-ca38-4147-84f2-5e7454550409" providerId="ADAL" clId="{F76C431F-3794-459B-99D9-EAEFC7189FFE}"/>
    <pc:docChg chg="custSel addSld modSld">
      <pc:chgData name="Stig Christensen" userId="7a02fe0e-ca38-4147-84f2-5e7454550409" providerId="ADAL" clId="{F76C431F-3794-459B-99D9-EAEFC7189FFE}" dt="2021-06-15T07:03:31.276" v="169" actId="255"/>
      <pc:docMkLst>
        <pc:docMk/>
      </pc:docMkLst>
      <pc:sldChg chg="modSp mod">
        <pc:chgData name="Stig Christensen" userId="7a02fe0e-ca38-4147-84f2-5e7454550409" providerId="ADAL" clId="{F76C431F-3794-459B-99D9-EAEFC7189FFE}" dt="2021-06-15T07:03:31.276" v="169" actId="255"/>
        <pc:sldMkLst>
          <pc:docMk/>
          <pc:sldMk cId="886000830" sldId="256"/>
        </pc:sldMkLst>
        <pc:spChg chg="mod">
          <ac:chgData name="Stig Christensen" userId="7a02fe0e-ca38-4147-84f2-5e7454550409" providerId="ADAL" clId="{F76C431F-3794-459B-99D9-EAEFC7189FFE}" dt="2021-06-15T07:03:31.276" v="169" actId="255"/>
          <ac:spMkLst>
            <pc:docMk/>
            <pc:sldMk cId="886000830" sldId="256"/>
            <ac:spMk id="2" creationId="{DADE70CD-7BA7-446F-B6BA-6295E34559D1}"/>
          </ac:spMkLst>
        </pc:spChg>
      </pc:sldChg>
      <pc:sldChg chg="add">
        <pc:chgData name="Stig Christensen" userId="7a02fe0e-ca38-4147-84f2-5e7454550409" providerId="ADAL" clId="{F76C431F-3794-459B-99D9-EAEFC7189FFE}" dt="2021-06-15T06:59:50.264" v="0" actId="2890"/>
        <pc:sldMkLst>
          <pc:docMk/>
          <pc:sldMk cId="3359012719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4B866-F5DA-4B45-9A13-59AD530A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D0F1D1-7315-42DE-A193-A49B101F7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CC23EE-F4FB-43AE-9901-EF4CB099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6F4C36-72C8-4DA6-933F-2ABDF538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23C5CD-0AEE-4160-B9A5-0882CE4A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19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D49CA-7DB9-4C32-B5CC-F8928518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44CF7C-EA7C-453D-BA21-00EF3E7CE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B8589-FDD1-4B67-9CBA-FF84A19F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EFBC94-1430-4D9D-9A79-9C490F38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F421BE-7DDA-438A-A84B-2B386B7B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62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97C6931-489C-4AB3-8A2F-50E5D6FBF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B5F39D0-5A0B-4E10-BCDF-FABEEBF0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E9C486-B8A6-4986-84E4-4AA30414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D26CFA-9B9E-486E-8C99-FB7DC770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881986-1A3D-4932-B1E8-5C60B773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6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4119-D95D-4EBB-ABF4-BC05C5F7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FDC768-3CEB-4617-A3F3-6BB847FF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E19D2F-56AB-46F4-8FD3-A21DC567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8F19F2-CD02-463F-A2FE-8FEDB3D2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8838A9-1E6C-4926-A47B-8C52E9F1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7A202-6731-4940-83BF-D6B2DF74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CC173B-165B-4856-BD48-A79367792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F3AD53-F2BE-4AE5-9ECF-5BD0264D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AD8D1-1910-4F44-BC51-6ADA80CC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BA03ED-447C-438E-8A5E-CEC0EFA4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4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8079E-AC42-4795-BA21-D2CBA933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A29A45-B07B-4538-B2B7-3EBCBD8D8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0AD401-2FDC-4BCB-B7FA-7D2D4D483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9A37FA-413F-4576-AE1C-285FB535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419CF2-116E-4BEC-A4C5-CF139CDD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83BA21-6473-46BA-BB13-BF429DFF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79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6606-D982-4945-BAF4-D9172FB1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28D6B6-F7B4-4A0D-AE30-F1A87454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44FEDBA-2436-4B46-8F8F-64E6B1408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B2E121E-C2FB-4713-95D5-8B04C3D9C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573EF63-64A1-4D65-9089-38AE462A0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ABB9464-9C68-45DF-AA87-E1899B92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DC187BF-5A3D-4448-A047-7BB47D28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2D451AE-4378-4518-8A5E-33A12475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01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85F1A-828B-4C16-8F72-9CFE5503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78F47F-9AF0-4D9D-B82A-DC0EEB3E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8125AC-D7DC-462A-9F87-8684C06B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E5CF45-B051-4FF5-8C05-4BA6D5AC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32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6A4DAA0-5F58-4080-A94D-B6F16493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407AF98-2C1A-47CA-AC12-B1ED1956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DFD839-DC2D-4B4B-8989-FAC4D1E8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22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89B9F-4FE5-403B-8221-4261A08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EDB7FE-D8AA-4BC1-A11E-AB04C593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A8A1621-176A-4FBC-A106-23BF6B86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135EE1-7EDA-493A-8655-B6996F2A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20D27E-8FFD-4271-BD5D-D0BE22F9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C5A96F-4644-4D71-88FB-C8EFCB08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621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1668-BF22-4191-9B17-8E19C863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0A3BFD1-BE88-476F-8F2F-C4E4D0302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171DF2E-C8C0-4B92-BF5F-08A32F815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4A3FED-D756-4EBE-8675-FA197F78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81D744-AFDE-4C3E-A27C-80C4531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A9DA2-E9A8-4713-8C98-9B50D8A4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69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A31981-4656-49AA-A856-494D931A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819089-7728-4532-9F3C-88F9C8D85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1C5AA7-E021-4CB9-953B-B7683E754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EF57-5467-4875-9998-A76738B83917}" type="datetimeFigureOut">
              <a:rPr lang="da-DK" smtClean="0"/>
              <a:t>15-06-2021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F5A7DD-9332-4450-80A0-6CA0F1777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864736-7D8F-445F-9E68-08589E813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110E-9409-4363-800D-A7ACA724D6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99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8"/>
          </a:xfrm>
        </p:spPr>
        <p:txBody>
          <a:bodyPr>
            <a:normAutofit/>
          </a:bodyPr>
          <a:lstStyle/>
          <a:p>
            <a:r>
              <a:rPr lang="da-DK" sz="4000" dirty="0"/>
              <a:t>Medarbejdermøde 15/6</a:t>
            </a:r>
            <a:br>
              <a:rPr lang="da-DK" sz="4000" dirty="0"/>
            </a:br>
            <a:br>
              <a:rPr lang="da-DK" sz="1300" dirty="0"/>
            </a:br>
            <a:r>
              <a:rPr lang="da-DK" sz="3200" dirty="0"/>
              <a:t>APV-undersøgelse</a:t>
            </a:r>
            <a:br>
              <a:rPr lang="da-DK" sz="3200" dirty="0"/>
            </a:br>
            <a:r>
              <a:rPr lang="da-DK" sz="3200" dirty="0"/>
              <a:t>MUS-samtaler</a:t>
            </a:r>
            <a:br>
              <a:rPr lang="da-DK" sz="3200" dirty="0"/>
            </a:br>
            <a:r>
              <a:rPr lang="da-DK" sz="3200" dirty="0"/>
              <a:t>Sommerferie</a:t>
            </a:r>
            <a:br>
              <a:rPr lang="da-DK" sz="3200" dirty="0"/>
            </a:br>
            <a:r>
              <a:rPr lang="da-DK" sz="3200" dirty="0"/>
              <a:t>Arbejdstøj</a:t>
            </a:r>
            <a:br>
              <a:rPr lang="da-DK" sz="3200" dirty="0"/>
            </a:br>
            <a:r>
              <a:rPr lang="da-DK" sz="3200" dirty="0"/>
              <a:t>Afspadseringsskema</a:t>
            </a:r>
            <a:br>
              <a:rPr lang="da-DK" sz="3200" dirty="0"/>
            </a:br>
            <a:r>
              <a:rPr lang="da-DK" sz="3200" dirty="0"/>
              <a:t>Overarbejde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0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30FF647-0FC4-4645-BB2C-5695EE801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8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B62B302-59AE-4AA8-85BA-C5BA88070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0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3. Om mulighederne for at udføre dine arbejdsopgaver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7A029E9-EDB3-43E3-BDD2-5B04DB99A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C32672F-8199-47BC-A93A-B82026D50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8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A138D29-C804-42EA-9ECE-FD307573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6900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6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4. Om arbejdstempo, </a:t>
            </a:r>
            <a:r>
              <a:rPr lang="da-DK" dirty="0" err="1"/>
              <a:t>tidsfristrer</a:t>
            </a:r>
            <a:r>
              <a:rPr lang="da-DK" dirty="0"/>
              <a:t> m.v.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5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49E380-BF07-4888-AC13-324D78B2B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9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B01438C-1BCF-477E-B225-CD731F6B2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3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3D898B3-D38E-4B41-8C6E-27CACBB7B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0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APV-Undersøgelse 2021</a:t>
            </a:r>
            <a:br>
              <a:rPr lang="da-DK" dirty="0"/>
            </a:br>
            <a:r>
              <a:rPr lang="da-DK" dirty="0"/>
              <a:t>Skejby Rangers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1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5. Om samarbejdet med dine kolleger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0695DFC-6993-4C42-934D-7519E1AF8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6900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4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EC7A435-FA8B-4058-8950-24B6F4623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64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71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9AE8099-A39E-4D5C-BE58-E6BD54B9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3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EBED5AE-4380-4CC6-A251-B8BAA98E6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3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6.Om samarbejdet</a:t>
            </a:r>
            <a:br>
              <a:rPr lang="da-DK" dirty="0"/>
            </a:br>
            <a:r>
              <a:rPr lang="da-DK" dirty="0"/>
              <a:t>med dine ledere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515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67B3AE2-E8CD-4485-BB6F-603EA503E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1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474509C-D80A-45EA-AB84-E9BA145AC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6900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377389E-6A51-4FB8-A011-FB823DE7A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11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7. Om samarbejdet</a:t>
            </a:r>
            <a:br>
              <a:rPr lang="da-DK" dirty="0"/>
            </a:br>
            <a:r>
              <a:rPr lang="da-DK" dirty="0"/>
              <a:t>på arbejdspladsen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8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12 medarbejdere</a:t>
            </a:r>
            <a:br>
              <a:rPr lang="da-DK" dirty="0"/>
            </a:br>
            <a:r>
              <a:rPr lang="da-DK" dirty="0"/>
              <a:t>12 besvarelser</a:t>
            </a:r>
            <a:br>
              <a:rPr lang="da-DK"/>
            </a:br>
            <a:r>
              <a:rPr lang="da-DK"/>
              <a:t>Dækningsgrad 100</a:t>
            </a:r>
            <a:r>
              <a:rPr lang="da-DK" dirty="0"/>
              <a:t>%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488" y="3602038"/>
            <a:ext cx="9144000" cy="165576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3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B9C28CC-12AA-4DF4-9721-0C7802BF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48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9E0244F-8BA7-440E-9D15-8763A03A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6900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48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9A0E884-9FEF-4900-9868-291FA4E84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5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41EFFB-8C04-42E3-9B08-718833063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8. Om trusler &amp;</a:t>
            </a:r>
            <a:br>
              <a:rPr lang="da-DK" dirty="0"/>
            </a:br>
            <a:r>
              <a:rPr lang="da-DK" dirty="0"/>
              <a:t>konflikter m.v.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87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B2CC36-27DE-401D-9D5C-7319D678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07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7FEB80-6B07-4DDC-93AB-E895A715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C7B0653-A75C-477B-9FE5-7989A1D6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58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4A9EA1-A9B5-48DF-BE4A-0B4BA6E5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77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25FC3F0-CA8F-4098-801D-AABA1E6A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0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1. Om din indflydelse</a:t>
            </a:r>
            <a:br>
              <a:rPr lang="da-DK" dirty="0"/>
            </a:br>
            <a:r>
              <a:rPr lang="da-DK" dirty="0"/>
              <a:t>på dine arbejdsopgaver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18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9. Om din egen oplevelse</a:t>
            </a:r>
            <a:br>
              <a:rPr lang="da-DK" dirty="0"/>
            </a:br>
            <a:r>
              <a:rPr lang="da-DK" dirty="0"/>
              <a:t>af dit arbejde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16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8C3B0B9-E9A1-40CF-8D34-F4AA5394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41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B3DE841-EB96-4F2B-86E6-25B93130A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0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EF3AC81-034B-4CCC-8F18-E0BA0347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EA27375-993B-4F97-B37F-A2419046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27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C502B10-7999-41D7-9B90-04637EDF2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538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0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FBC44B-939D-42A8-BA60-4F460CEC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6F203FB-DB04-44BD-BF1F-CA7B7FA8D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3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3A22834-5825-4BAF-BB9D-84A58DE7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62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6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3201"/>
          </a:xfrm>
        </p:spPr>
        <p:txBody>
          <a:bodyPr/>
          <a:lstStyle/>
          <a:p>
            <a:r>
              <a:rPr lang="da-DK" dirty="0"/>
              <a:t>2. Om indholdet</a:t>
            </a:r>
            <a:br>
              <a:rPr lang="da-DK" dirty="0"/>
            </a:br>
            <a:r>
              <a:rPr lang="da-DK" dirty="0"/>
              <a:t>af dit arbejde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4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E70CD-7BA7-446F-B6BA-6295E345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116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653B81-3610-4970-9478-69C6EE822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751F1D-2343-42E2-8263-85255697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64" y="384150"/>
            <a:ext cx="10187675" cy="6120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B9E424-13CE-4BAC-B235-38E0E8C3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74" y="5054625"/>
            <a:ext cx="7921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0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A1AEABA26AF745A64470FEF6E9208F" ma:contentTypeVersion="13" ma:contentTypeDescription="Opret et nyt dokument." ma:contentTypeScope="" ma:versionID="ed95fc1c7a890d4e281eb6846649debf">
  <xsd:schema xmlns:xsd="http://www.w3.org/2001/XMLSchema" xmlns:xs="http://www.w3.org/2001/XMLSchema" xmlns:p="http://schemas.microsoft.com/office/2006/metadata/properties" xmlns:ns2="79cc2884-cee4-4ed3-aef1-12c08c775b65" xmlns:ns3="c68b444f-c822-4279-b62d-9d0c2ccf152c" targetNamespace="http://schemas.microsoft.com/office/2006/metadata/properties" ma:root="true" ma:fieldsID="313430a1866c828eb209e7bfc5cc055b" ns2:_="" ns3:_="">
    <xsd:import namespace="79cc2884-cee4-4ed3-aef1-12c08c775b65"/>
    <xsd:import namespace="c68b444f-c822-4279-b62d-9d0c2ccf1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c2884-cee4-4ed3-aef1-12c08c775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b444f-c822-4279-b62d-9d0c2ccf152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D81C5-19F2-4DF7-96B3-ED064F0B06BF}"/>
</file>

<file path=customXml/itemProps2.xml><?xml version="1.0" encoding="utf-8"?>
<ds:datastoreItem xmlns:ds="http://schemas.openxmlformats.org/officeDocument/2006/customXml" ds:itemID="{093C2C00-3356-4187-B938-B3B16490991B}"/>
</file>

<file path=customXml/itemProps3.xml><?xml version="1.0" encoding="utf-8"?>
<ds:datastoreItem xmlns:ds="http://schemas.openxmlformats.org/officeDocument/2006/customXml" ds:itemID="{CDA41706-B314-4E67-95B5-280CD59E7E2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109</Words>
  <Application>Microsoft Office PowerPoint</Application>
  <PresentationFormat>Widescreen</PresentationFormat>
  <Paragraphs>12</Paragraphs>
  <Slides>45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Office-tema</vt:lpstr>
      <vt:lpstr>Medarbejdermøde 15/6  APV-undersøgelse MUS-samtaler Sommerferie Arbejdstøj Afspadseringsskema Overarbejde </vt:lpstr>
      <vt:lpstr>APV-Undersøgelse 2021 Skejby Rangers</vt:lpstr>
      <vt:lpstr>12 medarbejdere 12 besvarelser Dækningsgrad 100%</vt:lpstr>
      <vt:lpstr>1. Om din indflydelse på dine arbejdsopgaver</vt:lpstr>
      <vt:lpstr>PowerPoint-præsentation</vt:lpstr>
      <vt:lpstr>PowerPoint-præsentation</vt:lpstr>
      <vt:lpstr>PowerPoint-præsentation</vt:lpstr>
      <vt:lpstr>2. Om indholdet af dit arbejde</vt:lpstr>
      <vt:lpstr>PowerPoint-præsentation</vt:lpstr>
      <vt:lpstr>PowerPoint-præsentation</vt:lpstr>
      <vt:lpstr>PowerPoint-præsentation</vt:lpstr>
      <vt:lpstr>3. Om mulighederne for at udføre dine arbejdsopgaver</vt:lpstr>
      <vt:lpstr>PowerPoint-præsentation</vt:lpstr>
      <vt:lpstr>PowerPoint-præsentation</vt:lpstr>
      <vt:lpstr>PowerPoint-præsentation</vt:lpstr>
      <vt:lpstr>4. Om arbejdstempo, tidsfristrer m.v.</vt:lpstr>
      <vt:lpstr>PowerPoint-præsentation</vt:lpstr>
      <vt:lpstr>PowerPoint-præsentation</vt:lpstr>
      <vt:lpstr>PowerPoint-præsentation</vt:lpstr>
      <vt:lpstr>5. Om samarbejdet med dine kolleger</vt:lpstr>
      <vt:lpstr>PowerPoint-præsentation</vt:lpstr>
      <vt:lpstr>PowerPoint-præsentation</vt:lpstr>
      <vt:lpstr>PowerPoint-præsentation</vt:lpstr>
      <vt:lpstr>PowerPoint-præsentation</vt:lpstr>
      <vt:lpstr>6.Om samarbejdet med dine ledere</vt:lpstr>
      <vt:lpstr>PowerPoint-præsentation</vt:lpstr>
      <vt:lpstr>PowerPoint-præsentation</vt:lpstr>
      <vt:lpstr>PowerPoint-præsentation</vt:lpstr>
      <vt:lpstr>7. Om samarbejdet på arbejdspladsen</vt:lpstr>
      <vt:lpstr>PowerPoint-præsentation</vt:lpstr>
      <vt:lpstr>PowerPoint-præsentation</vt:lpstr>
      <vt:lpstr>PowerPoint-præsentation</vt:lpstr>
      <vt:lpstr>PowerPoint-præsentation</vt:lpstr>
      <vt:lpstr>8. Om trusler &amp; konflikter m.v.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9. Om din egen oplevelse af dit arbejde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APV-Undersøgelse 2021 Skejby Rangers</dc:title>
  <dc:creator>Stig Christensen</dc:creator>
  <cp:lastModifiedBy>Stig Christensen</cp:lastModifiedBy>
  <cp:revision>1</cp:revision>
  <dcterms:created xsi:type="dcterms:W3CDTF">2021-06-10T18:56:27Z</dcterms:created>
  <dcterms:modified xsi:type="dcterms:W3CDTF">2021-06-15T07:03:44Z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0x010100F5A1AEABA26AF745A64470FEF6E9208F</vt:lpwstr>
  </property>
</Properties>
</file>